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56" r:id="rId5"/>
    <p:sldId id="259" r:id="rId6"/>
    <p:sldId id="257" r:id="rId7"/>
    <p:sldId id="260" r:id="rId8"/>
    <p:sldId id="261" r:id="rId9"/>
    <p:sldId id="262" r:id="rId10"/>
    <p:sldId id="258" r:id="rId1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77E7"/>
    <a:srgbClr val="78DCE6"/>
    <a:srgbClr val="FF00FF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C35AC3C-CC6C-4D09-B457-7A10798469E2}" type="datetimeFigureOut">
              <a:rPr lang="uk-UA" smtClean="0"/>
              <a:pPr/>
              <a:t>05.12.2012</a:t>
            </a:fld>
            <a:endParaRPr lang="uk-UA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9DA06FA-4DF5-4280-B440-924294DFD0F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0950423_49785700_40716946_724afe36e4d6.jpg"/>
          <p:cNvPicPr>
            <a:picLocks noChangeAspect="1"/>
          </p:cNvPicPr>
          <p:nvPr/>
        </p:nvPicPr>
        <p:blipFill>
          <a:blip r:embed="rId2">
            <a:lum contrast="40000"/>
          </a:blip>
          <a:srcRect l="3208" t="4297" r="12567" b="312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14282" y="0"/>
            <a:ext cx="8929718" cy="1884362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 rtl="0"/>
            <a:r>
              <a:rPr lang="uk-UA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ПЛАНЕТА СВІТЛА І ДОБРА</a:t>
            </a:r>
            <a:endParaRPr lang="uk-UA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3R0N4_1g8.jpg"/>
          <p:cNvPicPr>
            <a:picLocks noChangeAspect="1"/>
          </p:cNvPicPr>
          <p:nvPr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0" y="0"/>
            <a:ext cx="9144000" cy="6858024"/>
          </a:xfrm>
          <a:prstGeom prst="rect">
            <a:avLst/>
          </a:prstGeom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 rot="5400000">
            <a:off x="-1678825" y="2893215"/>
            <a:ext cx="4643470" cy="571504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r>
              <a:rPr lang="uk-UA" sz="3600" i="1" kern="10" spc="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Arial Black"/>
              </a:rPr>
              <a:t>КРАЇНА</a:t>
            </a:r>
            <a:endParaRPr lang="uk-UA" sz="3600" i="1" kern="10" spc="0" dirty="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800000"/>
              </a:solidFill>
              <a:effectLst>
                <a:outerShdw dist="35921" dir="2700000" algn="ctr" rotWithShape="0">
                  <a:srgbClr val="B2B2B2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1785918" y="6000768"/>
            <a:ext cx="5676900" cy="857232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 rtl="0"/>
            <a:r>
              <a:rPr lang="uk-UA" sz="3600" kern="10" spc="0" dirty="0" smtClean="0">
                <a:ln w="9525">
                  <a:round/>
                  <a:headEnd/>
                  <a:tailEnd/>
                </a:ln>
                <a:solidFill>
                  <a:srgbClr val="C00000"/>
                </a:solidFill>
                <a:effectLst/>
                <a:latin typeface="Times New Roman"/>
                <a:cs typeface="Times New Roman"/>
              </a:rPr>
              <a:t>ДОБРИХ  ВЧИНКІВ</a:t>
            </a:r>
            <a:endParaRPr lang="uk-UA" sz="3600" kern="10" spc="0" dirty="0">
              <a:ln w="9525">
                <a:round/>
                <a:headEnd/>
                <a:tailEnd/>
              </a:ln>
              <a:solidFill>
                <a:srgbClr val="C00000"/>
              </a:soli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3af42a2adb5.jpg"/>
          <p:cNvPicPr>
            <a:picLocks noChangeAspect="1"/>
          </p:cNvPicPr>
          <p:nvPr/>
        </p:nvPicPr>
        <p:blipFill>
          <a:blip r:embed="rId2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mblem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9285" y="671127"/>
            <a:ext cx="6125430" cy="5515745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 rot="17268990">
            <a:off x="1044498" y="810248"/>
            <a:ext cx="694783" cy="15001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Овал 6"/>
          <p:cNvSpPr/>
          <p:nvPr/>
        </p:nvSpPr>
        <p:spPr>
          <a:xfrm rot="17317335">
            <a:off x="1759719" y="1799489"/>
            <a:ext cx="677717" cy="20386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 rot="19529789">
            <a:off x="2950068" y="423057"/>
            <a:ext cx="638865" cy="20386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Овал 9"/>
          <p:cNvSpPr/>
          <p:nvPr/>
        </p:nvSpPr>
        <p:spPr>
          <a:xfrm rot="1981291">
            <a:off x="5081331" y="305885"/>
            <a:ext cx="584048" cy="20386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Овал 10"/>
          <p:cNvSpPr/>
          <p:nvPr/>
        </p:nvSpPr>
        <p:spPr>
          <a:xfrm rot="1424361">
            <a:off x="3452090" y="4628810"/>
            <a:ext cx="710668" cy="20386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Овал 11"/>
          <p:cNvSpPr/>
          <p:nvPr/>
        </p:nvSpPr>
        <p:spPr>
          <a:xfrm rot="19556425">
            <a:off x="5320924" y="4578914"/>
            <a:ext cx="649098" cy="20386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Овал 12"/>
          <p:cNvSpPr/>
          <p:nvPr/>
        </p:nvSpPr>
        <p:spPr>
          <a:xfrm rot="17429217">
            <a:off x="6699155" y="3420549"/>
            <a:ext cx="638097" cy="208639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TextBox 13"/>
          <p:cNvSpPr txBox="1"/>
          <p:nvPr/>
        </p:nvSpPr>
        <p:spPr>
          <a:xfrm>
            <a:off x="785786" y="857232"/>
            <a:ext cx="1710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/>
              <a:t>ЧУЙНІСТЬ</a:t>
            </a:r>
            <a:endParaRPr lang="uk-UA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28596" y="2857496"/>
            <a:ext cx="1606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/>
              <a:t>ЩИРІСТЬ</a:t>
            </a:r>
            <a:endParaRPr lang="uk-UA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28596" y="4643446"/>
            <a:ext cx="1503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/>
              <a:t>СКУПІСТЬ</a:t>
            </a:r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17" name="TextBox 16"/>
          <p:cNvSpPr txBox="1"/>
          <p:nvPr/>
        </p:nvSpPr>
        <p:spPr>
          <a:xfrm>
            <a:off x="857224" y="5929330"/>
            <a:ext cx="1932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/>
              <a:t>БАЙДУЖІСТЬ</a:t>
            </a:r>
            <a:endParaRPr lang="uk-UA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786182" y="357166"/>
            <a:ext cx="1747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/>
              <a:t>ЛАГІДНІСТЬ</a:t>
            </a:r>
            <a:endParaRPr lang="uk-UA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643702" y="714356"/>
            <a:ext cx="2063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/>
              <a:t>ЖОРСТОКІСТЬ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143768" y="4214818"/>
            <a:ext cx="172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/>
              <a:t>УВАЖНІСТЬ</a:t>
            </a:r>
            <a:endParaRPr lang="uk-UA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858016" y="5429264"/>
            <a:ext cx="1922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/>
              <a:t>ВВІЧЛИВІСТЬ</a:t>
            </a:r>
            <a:endParaRPr lang="uk-UA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286380" y="6072206"/>
            <a:ext cx="1898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/>
              <a:t>МИЛОСЕРДЯ</a:t>
            </a:r>
            <a:endParaRPr lang="uk-UA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929586" y="2000240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/>
              <a:t>ЗЛІСТЬ</a:t>
            </a:r>
            <a:endParaRPr lang="uk-UA" sz="2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6" grpId="0"/>
      <p:bldP spid="17" grpId="0"/>
      <p:bldP spid="19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OKAN_big.jpg"/>
          <p:cNvPicPr>
            <a:picLocks noChangeAspect="1"/>
          </p:cNvPicPr>
          <p:nvPr/>
        </p:nvPicPr>
        <p:blipFill>
          <a:blip r:embed="rId2">
            <a:lum contrast="30000"/>
          </a:blip>
          <a:srcRect t="17964" b="1402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71802" y="6072206"/>
            <a:ext cx="3643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solidFill>
                  <a:srgbClr val="FF0000"/>
                </a:solidFill>
                <a:latin typeface="Arial Black" pitchFamily="34" charset="0"/>
              </a:rPr>
              <a:t>ДЕРЕВО   ПОРАД</a:t>
            </a:r>
            <a:endParaRPr lang="uk-UA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7" name="Рисунок 6" descr="Chrysanthemum.jpg"/>
          <p:cNvPicPr>
            <a:picLocks noChangeAspect="1"/>
          </p:cNvPicPr>
          <p:nvPr/>
        </p:nvPicPr>
        <p:blipFill>
          <a:blip r:embed="rId3" cstate="print"/>
          <a:srcRect t="10256" r="34615"/>
          <a:stretch>
            <a:fillRect/>
          </a:stretch>
        </p:blipFill>
        <p:spPr>
          <a:xfrm>
            <a:off x="500034" y="2643183"/>
            <a:ext cx="1857388" cy="1643074"/>
          </a:xfrm>
          <a:prstGeom prst="decagon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8596" y="2928934"/>
            <a:ext cx="214314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ДОПОМАГАЙ СЛАБКИМ, </a:t>
            </a:r>
          </a:p>
          <a:p>
            <a:pPr algn="ctr"/>
            <a:r>
              <a:rPr lang="uk-UA" b="1" dirty="0" smtClean="0">
                <a:solidFill>
                  <a:schemeClr val="bg1"/>
                </a:solidFill>
              </a:rPr>
              <a:t>МАЛЕНЬКИМ, СТАРИМ </a:t>
            </a:r>
          </a:p>
          <a:p>
            <a:endParaRPr lang="uk-UA" sz="14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Chrysanthemum.jpg"/>
          <p:cNvPicPr>
            <a:picLocks noChangeAspect="1"/>
          </p:cNvPicPr>
          <p:nvPr/>
        </p:nvPicPr>
        <p:blipFill>
          <a:blip r:embed="rId4" cstate="print"/>
          <a:srcRect t="10256" r="34615"/>
          <a:stretch>
            <a:fillRect/>
          </a:stretch>
        </p:blipFill>
        <p:spPr>
          <a:xfrm>
            <a:off x="2428860" y="3857628"/>
            <a:ext cx="928694" cy="956009"/>
          </a:xfrm>
          <a:prstGeom prst="decagon">
            <a:avLst/>
          </a:prstGeom>
        </p:spPr>
      </p:pic>
      <p:pic>
        <p:nvPicPr>
          <p:cNvPr id="11" name="Рисунок 10" descr="Chrysanthemum.jpg"/>
          <p:cNvPicPr>
            <a:picLocks noChangeAspect="1"/>
          </p:cNvPicPr>
          <p:nvPr/>
        </p:nvPicPr>
        <p:blipFill>
          <a:blip r:embed="rId5" cstate="print"/>
          <a:srcRect t="10256" r="34615"/>
          <a:stretch>
            <a:fillRect/>
          </a:stretch>
        </p:blipFill>
        <p:spPr>
          <a:xfrm>
            <a:off x="3214678" y="2357431"/>
            <a:ext cx="1643074" cy="1500198"/>
          </a:xfrm>
          <a:prstGeom prst="decagon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286116" y="2786058"/>
            <a:ext cx="14900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НЕ БУДЬ </a:t>
            </a:r>
          </a:p>
          <a:p>
            <a:pPr algn="ctr"/>
            <a:r>
              <a:rPr lang="uk-UA" b="1" dirty="0" smtClean="0">
                <a:solidFill>
                  <a:schemeClr val="bg1"/>
                </a:solidFill>
              </a:rPr>
              <a:t>ЖАДІБНИМ</a:t>
            </a:r>
            <a:endParaRPr lang="uk-UA" b="1" dirty="0">
              <a:solidFill>
                <a:schemeClr val="bg1"/>
              </a:solidFill>
            </a:endParaRPr>
          </a:p>
        </p:txBody>
      </p:sp>
      <p:pic>
        <p:nvPicPr>
          <p:cNvPr id="13" name="Рисунок 12" descr="Chrysanthemum.jpg"/>
          <p:cNvPicPr>
            <a:picLocks noChangeAspect="1"/>
          </p:cNvPicPr>
          <p:nvPr/>
        </p:nvPicPr>
        <p:blipFill>
          <a:blip r:embed="rId3" cstate="print"/>
          <a:srcRect t="10256" r="34615"/>
          <a:stretch>
            <a:fillRect/>
          </a:stretch>
        </p:blipFill>
        <p:spPr>
          <a:xfrm>
            <a:off x="1928794" y="428605"/>
            <a:ext cx="1857388" cy="1500198"/>
          </a:xfrm>
          <a:prstGeom prst="decagon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071670" y="928670"/>
            <a:ext cx="1507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НІКОЛИ НЕ </a:t>
            </a:r>
          </a:p>
          <a:p>
            <a:pPr algn="ctr"/>
            <a:r>
              <a:rPr lang="uk-UA" b="1" dirty="0" smtClean="0">
                <a:solidFill>
                  <a:schemeClr val="bg1"/>
                </a:solidFill>
              </a:rPr>
              <a:t>ЗАЗДРИ</a:t>
            </a:r>
            <a:endParaRPr lang="uk-UA" b="1" dirty="0">
              <a:solidFill>
                <a:schemeClr val="bg1"/>
              </a:solidFill>
            </a:endParaRPr>
          </a:p>
        </p:txBody>
      </p:sp>
      <p:pic>
        <p:nvPicPr>
          <p:cNvPr id="15" name="Рисунок 14" descr="Chrysanthemum.jpg"/>
          <p:cNvPicPr>
            <a:picLocks noChangeAspect="1"/>
          </p:cNvPicPr>
          <p:nvPr/>
        </p:nvPicPr>
        <p:blipFill>
          <a:blip r:embed="rId3" cstate="print"/>
          <a:srcRect t="10256" r="34615"/>
          <a:stretch>
            <a:fillRect/>
          </a:stretch>
        </p:blipFill>
        <p:spPr>
          <a:xfrm>
            <a:off x="4357686" y="500043"/>
            <a:ext cx="1857388" cy="1571636"/>
          </a:xfrm>
          <a:prstGeom prst="decagon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572000" y="857232"/>
            <a:ext cx="15055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ЖАЛІЙ </a:t>
            </a:r>
          </a:p>
          <a:p>
            <a:pPr algn="ctr"/>
            <a:r>
              <a:rPr lang="uk-UA" b="1" dirty="0" smtClean="0">
                <a:solidFill>
                  <a:schemeClr val="bg1"/>
                </a:solidFill>
              </a:rPr>
              <a:t>ІНШИХ,</a:t>
            </a:r>
          </a:p>
          <a:p>
            <a:pPr algn="ctr"/>
            <a:r>
              <a:rPr lang="uk-UA" b="1" dirty="0" smtClean="0">
                <a:solidFill>
                  <a:schemeClr val="bg1"/>
                </a:solidFill>
              </a:rPr>
              <a:t> А НЕ СЕБЕ</a:t>
            </a:r>
            <a:endParaRPr lang="uk-UA" b="1" dirty="0">
              <a:solidFill>
                <a:schemeClr val="bg1"/>
              </a:solidFill>
            </a:endParaRPr>
          </a:p>
        </p:txBody>
      </p:sp>
      <p:pic>
        <p:nvPicPr>
          <p:cNvPr id="17" name="Рисунок 16" descr="Chrysanthemum.jpg"/>
          <p:cNvPicPr>
            <a:picLocks noChangeAspect="1"/>
          </p:cNvPicPr>
          <p:nvPr/>
        </p:nvPicPr>
        <p:blipFill>
          <a:blip r:embed="rId3" cstate="print"/>
          <a:srcRect t="10256" r="34615"/>
          <a:stretch>
            <a:fillRect/>
          </a:stretch>
        </p:blipFill>
        <p:spPr>
          <a:xfrm>
            <a:off x="6286512" y="2285992"/>
            <a:ext cx="1857388" cy="1714512"/>
          </a:xfrm>
          <a:prstGeom prst="decagon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429388" y="2500306"/>
            <a:ext cx="15714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НАЙКРАЩІ </a:t>
            </a:r>
          </a:p>
          <a:p>
            <a:pPr algn="ctr"/>
            <a:r>
              <a:rPr lang="uk-UA" b="1" dirty="0" smtClean="0">
                <a:solidFill>
                  <a:schemeClr val="bg1"/>
                </a:solidFill>
              </a:rPr>
              <a:t>ЛІКИ ВІД</a:t>
            </a:r>
          </a:p>
          <a:p>
            <a:pPr algn="ctr"/>
            <a:r>
              <a:rPr lang="uk-UA" b="1" dirty="0" smtClean="0">
                <a:solidFill>
                  <a:schemeClr val="bg1"/>
                </a:solidFill>
              </a:rPr>
              <a:t>ОБРАЗИ – </a:t>
            </a:r>
          </a:p>
          <a:p>
            <a:pPr algn="ctr"/>
            <a:r>
              <a:rPr lang="uk-UA" b="1" dirty="0" smtClean="0">
                <a:solidFill>
                  <a:schemeClr val="bg1"/>
                </a:solidFill>
              </a:rPr>
              <a:t>ПРОЩЕННЯ</a:t>
            </a:r>
            <a:endParaRPr lang="uk-UA" b="1" dirty="0">
              <a:solidFill>
                <a:schemeClr val="bg1"/>
              </a:solidFill>
            </a:endParaRPr>
          </a:p>
        </p:txBody>
      </p:sp>
      <p:pic>
        <p:nvPicPr>
          <p:cNvPr id="19" name="Рисунок 18" descr="Chrysanthemum.jpg"/>
          <p:cNvPicPr>
            <a:picLocks noChangeAspect="1"/>
          </p:cNvPicPr>
          <p:nvPr/>
        </p:nvPicPr>
        <p:blipFill>
          <a:blip r:embed="rId3" cstate="print"/>
          <a:srcRect t="10256" r="34615"/>
          <a:stretch>
            <a:fillRect/>
          </a:stretch>
        </p:blipFill>
        <p:spPr>
          <a:xfrm>
            <a:off x="6357950" y="500042"/>
            <a:ext cx="1785950" cy="1285884"/>
          </a:xfrm>
          <a:prstGeom prst="decagon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500826" y="714356"/>
            <a:ext cx="1569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ЧАСТІШЕ </a:t>
            </a:r>
          </a:p>
          <a:p>
            <a:r>
              <a:rPr lang="uk-UA" b="1" dirty="0" smtClean="0">
                <a:solidFill>
                  <a:schemeClr val="bg1"/>
                </a:solidFill>
              </a:rPr>
              <a:t>УСМІХАЙСЯ</a:t>
            </a:r>
            <a:endParaRPr lang="uk-UA" b="1" dirty="0">
              <a:solidFill>
                <a:schemeClr val="bg1"/>
              </a:solidFill>
            </a:endParaRPr>
          </a:p>
        </p:txBody>
      </p:sp>
      <p:pic>
        <p:nvPicPr>
          <p:cNvPr id="21" name="Рисунок 20" descr="Chrysanthemum.jpg"/>
          <p:cNvPicPr>
            <a:picLocks noChangeAspect="1"/>
          </p:cNvPicPr>
          <p:nvPr/>
        </p:nvPicPr>
        <p:blipFill>
          <a:blip r:embed="rId6" cstate="print"/>
          <a:srcRect t="10256" r="34615"/>
          <a:stretch>
            <a:fillRect/>
          </a:stretch>
        </p:blipFill>
        <p:spPr>
          <a:xfrm>
            <a:off x="4714876" y="3286125"/>
            <a:ext cx="1571636" cy="1440666"/>
          </a:xfrm>
          <a:prstGeom prst="decagon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857752" y="3643314"/>
            <a:ext cx="14012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ПАМ’ЯТАЙ</a:t>
            </a:r>
          </a:p>
          <a:p>
            <a:pPr algn="ctr"/>
            <a:r>
              <a:rPr lang="uk-UA" b="1" dirty="0" smtClean="0">
                <a:solidFill>
                  <a:schemeClr val="bg1"/>
                </a:solidFill>
              </a:rPr>
              <a:t>ЧУЖЕ </a:t>
            </a:r>
          </a:p>
          <a:p>
            <a:pPr algn="ctr"/>
            <a:r>
              <a:rPr lang="uk-UA" b="1" dirty="0" smtClean="0">
                <a:solidFill>
                  <a:schemeClr val="bg1"/>
                </a:solidFill>
              </a:rPr>
              <a:t>ДОБРО </a:t>
            </a:r>
            <a:endParaRPr lang="uk-UA" b="1" dirty="0">
              <a:solidFill>
                <a:schemeClr val="bg1"/>
              </a:solidFill>
            </a:endParaRPr>
          </a:p>
        </p:txBody>
      </p:sp>
      <p:pic>
        <p:nvPicPr>
          <p:cNvPr id="23" name="Рисунок 22" descr="Chrysanthemum.jpg"/>
          <p:cNvPicPr>
            <a:picLocks noChangeAspect="1"/>
          </p:cNvPicPr>
          <p:nvPr/>
        </p:nvPicPr>
        <p:blipFill>
          <a:blip r:embed="rId7" cstate="print"/>
          <a:srcRect t="10256" r="34615"/>
          <a:stretch>
            <a:fillRect/>
          </a:stretch>
        </p:blipFill>
        <p:spPr>
          <a:xfrm>
            <a:off x="3714744" y="294157"/>
            <a:ext cx="642942" cy="661852"/>
          </a:xfrm>
          <a:prstGeom prst="decagon">
            <a:avLst/>
          </a:prstGeom>
        </p:spPr>
      </p:pic>
      <p:pic>
        <p:nvPicPr>
          <p:cNvPr id="24" name="Рисунок 23" descr="Chrysanthemum.jpg"/>
          <p:cNvPicPr>
            <a:picLocks noChangeAspect="1"/>
          </p:cNvPicPr>
          <p:nvPr/>
        </p:nvPicPr>
        <p:blipFill>
          <a:blip r:embed="rId8" cstate="print"/>
          <a:srcRect t="10256" r="34615"/>
          <a:stretch>
            <a:fillRect/>
          </a:stretch>
        </p:blipFill>
        <p:spPr>
          <a:xfrm>
            <a:off x="8215338" y="2285992"/>
            <a:ext cx="555175" cy="571504"/>
          </a:xfrm>
          <a:prstGeom prst="decagon">
            <a:avLst/>
          </a:prstGeom>
        </p:spPr>
      </p:pic>
      <p:pic>
        <p:nvPicPr>
          <p:cNvPr id="25" name="Рисунок 24" descr="Chrysanthemum.jpg"/>
          <p:cNvPicPr>
            <a:picLocks noChangeAspect="1"/>
          </p:cNvPicPr>
          <p:nvPr/>
        </p:nvPicPr>
        <p:blipFill>
          <a:blip r:embed="rId7" cstate="print"/>
          <a:srcRect t="10256" r="34615"/>
          <a:stretch>
            <a:fillRect/>
          </a:stretch>
        </p:blipFill>
        <p:spPr>
          <a:xfrm>
            <a:off x="5143504" y="2143117"/>
            <a:ext cx="642942" cy="661852"/>
          </a:xfrm>
          <a:prstGeom prst="decagon">
            <a:avLst/>
          </a:prstGeom>
        </p:spPr>
      </p:pic>
      <p:pic>
        <p:nvPicPr>
          <p:cNvPr id="26" name="Рисунок 25" descr="Chrysanthemum.jpg"/>
          <p:cNvPicPr>
            <a:picLocks noChangeAspect="1"/>
          </p:cNvPicPr>
          <p:nvPr/>
        </p:nvPicPr>
        <p:blipFill>
          <a:blip r:embed="rId9" cstate="print"/>
          <a:srcRect t="10256" r="34615"/>
          <a:stretch>
            <a:fillRect/>
          </a:stretch>
        </p:blipFill>
        <p:spPr>
          <a:xfrm>
            <a:off x="5786446" y="226897"/>
            <a:ext cx="500066" cy="514774"/>
          </a:xfrm>
          <a:prstGeom prst="decagon">
            <a:avLst/>
          </a:prstGeom>
        </p:spPr>
      </p:pic>
      <p:pic>
        <p:nvPicPr>
          <p:cNvPr id="27" name="Рисунок 26" descr="Chrysanthemum.jpg"/>
          <p:cNvPicPr>
            <a:picLocks noChangeAspect="1"/>
          </p:cNvPicPr>
          <p:nvPr/>
        </p:nvPicPr>
        <p:blipFill>
          <a:blip r:embed="rId10" cstate="print"/>
          <a:srcRect t="10256" r="34615"/>
          <a:stretch>
            <a:fillRect/>
          </a:stretch>
        </p:blipFill>
        <p:spPr>
          <a:xfrm>
            <a:off x="2214546" y="2071678"/>
            <a:ext cx="785818" cy="808931"/>
          </a:xfrm>
          <a:prstGeom prst="decagon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4" grpId="0"/>
      <p:bldP spid="16" grpId="0"/>
      <p:bldP spid="18" grpId="0"/>
      <p:bldP spid="20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214282" y="5000636"/>
            <a:ext cx="8715436" cy="164307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1714480" y="428604"/>
            <a:ext cx="5676900" cy="7286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Я   почну,   а  </a:t>
            </a:r>
            <a:r>
              <a:rPr lang="ru-RU" sz="3600" kern="10" spc="0" dirty="0" err="1" smtClean="0"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ти</a:t>
            </a:r>
            <a:r>
              <a:rPr lang="ru-RU" sz="3600" kern="10" spc="0" dirty="0" smtClean="0"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  </a:t>
            </a:r>
            <a:r>
              <a:rPr lang="ru-RU" sz="3600" kern="10" spc="0" dirty="0" err="1" smtClean="0"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закінчи</a:t>
            </a:r>
            <a:r>
              <a:rPr lang="ru-RU" sz="3600" kern="10" spc="0" dirty="0" smtClean="0"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...</a:t>
            </a:r>
            <a:endParaRPr lang="uk-UA" sz="3600" kern="10" spc="0" dirty="0">
              <a:ln w="38100">
                <a:solidFill>
                  <a:srgbClr val="FFFF00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500174"/>
            <a:ext cx="46134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/>
              <a:t>Хто людям добра бажає,</a:t>
            </a:r>
            <a:endParaRPr lang="uk-UA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2071678"/>
            <a:ext cx="44566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/>
              <a:t>Перший крок до добра -</a:t>
            </a:r>
            <a:endParaRPr lang="uk-UA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2643182"/>
            <a:ext cx="19159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/>
              <a:t>За добро </a:t>
            </a:r>
            <a:endParaRPr lang="uk-UA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3214686"/>
            <a:ext cx="44092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/>
              <a:t>Робиш добро не кайся, </a:t>
            </a:r>
            <a:endParaRPr lang="uk-UA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0034" y="4357694"/>
            <a:ext cx="2606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/>
              <a:t>Добре роби - </a:t>
            </a:r>
            <a:endParaRPr lang="uk-UA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4282" y="5072074"/>
            <a:ext cx="1578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7030A0"/>
                </a:solidFill>
              </a:rPr>
              <a:t>Довідка :</a:t>
            </a:r>
            <a:endParaRPr lang="uk-UA" sz="2400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14480" y="5000636"/>
            <a:ext cx="3317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/>
              <a:t>добре і тобі буде,</a:t>
            </a:r>
            <a:endParaRPr lang="uk-UA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929190" y="5000636"/>
            <a:ext cx="4039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/>
              <a:t>відплачують добром,</a:t>
            </a:r>
            <a:endParaRPr lang="uk-UA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643042" y="3714752"/>
            <a:ext cx="5607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/>
              <a:t>робиш зло – зла й сподівайся.</a:t>
            </a:r>
            <a:endParaRPr lang="uk-UA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42910" y="5572140"/>
            <a:ext cx="5607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/>
              <a:t>робиш зло – зла й сподівайся,</a:t>
            </a:r>
            <a:endParaRPr lang="uk-UA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929190" y="1500174"/>
            <a:ext cx="26950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/>
              <a:t>той і собі має.</a:t>
            </a:r>
            <a:endParaRPr lang="uk-UA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286512" y="5572140"/>
            <a:ext cx="26950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/>
              <a:t>той і собі має,</a:t>
            </a:r>
            <a:endParaRPr lang="uk-UA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85786" y="6072206"/>
            <a:ext cx="22830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/>
              <a:t>не роби зла</a:t>
            </a:r>
            <a:endParaRPr lang="uk-UA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786314" y="2071678"/>
            <a:ext cx="23824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/>
              <a:t>не роби зла.</a:t>
            </a:r>
            <a:endParaRPr lang="uk-UA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285984" y="2643182"/>
            <a:ext cx="4039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/>
              <a:t>відплачують добром.</a:t>
            </a:r>
            <a:endParaRPr lang="uk-UA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3000364" y="4357694"/>
            <a:ext cx="3218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/>
              <a:t>добре і тобі буде</a:t>
            </a:r>
            <a:endParaRPr lang="uk-UA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050" grpId="0"/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hot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64" cy="6858000"/>
          </a:xfrm>
          <a:prstGeom prst="rect">
            <a:avLst/>
          </a:prstGeom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928662" y="5214950"/>
            <a:ext cx="7715304" cy="1371600"/>
          </a:xfrm>
          <a:prstGeom prst="rect">
            <a:avLst/>
          </a:prstGeom>
        </p:spPr>
        <p:txBody>
          <a:bodyPr wrap="none" fromWordArt="1">
            <a:prstTxWarp prst="textDeflateTop">
              <a:avLst>
                <a:gd name="adj" fmla="val 46875"/>
              </a:avLst>
            </a:prstTxWarp>
          </a:bodyPr>
          <a:lstStyle/>
          <a:p>
            <a:pPr algn="ctr" rtl="0"/>
            <a:r>
              <a:rPr lang="uk-UA" sz="3600" kern="10" spc="0" dirty="0" smtClean="0">
                <a:ln w="57150">
                  <a:solidFill>
                    <a:srgbClr val="FFC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ДОБРИМ    БУДЬ !</a:t>
            </a:r>
            <a:endParaRPr lang="uk-UA" sz="3600" kern="10" spc="0" dirty="0">
              <a:ln w="57150">
                <a:solidFill>
                  <a:srgbClr val="FFC000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200</TotalTime>
  <Words>127</Words>
  <Application>Microsoft Office PowerPoint</Application>
  <PresentationFormat>Экран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Поток</vt:lpstr>
      <vt:lpstr>1_Поток</vt:lpstr>
      <vt:lpstr>Тема Office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АЛЛА</dc:creator>
  <cp:lastModifiedBy>АЛЛА</cp:lastModifiedBy>
  <cp:revision>37</cp:revision>
  <dcterms:created xsi:type="dcterms:W3CDTF">2012-12-02T15:07:35Z</dcterms:created>
  <dcterms:modified xsi:type="dcterms:W3CDTF">2012-12-05T20:24:04Z</dcterms:modified>
</cp:coreProperties>
</file>