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8" r:id="rId3"/>
    <p:sldId id="267" r:id="rId4"/>
    <p:sldId id="269" r:id="rId5"/>
    <p:sldId id="270" r:id="rId6"/>
    <p:sldId id="271" r:id="rId7"/>
    <p:sldId id="272" r:id="rId8"/>
    <p:sldId id="273" r:id="rId9"/>
    <p:sldId id="258" r:id="rId10"/>
    <p:sldId id="264" r:id="rId11"/>
    <p:sldId id="262" r:id="rId12"/>
    <p:sldId id="263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&#1040;&#1079;&#1073;&#1091;&#1082;&#1072;%20&#1073;&#1077;&#1079;&#1087;&#1077;&#1082;&#1080;%20&#1085;&#1072;%20&#1076;&#1086;&#1088;&#1086;&#1079;&#1110;%20&#1090;&#1110;&#1090;&#1086;&#1085;&#1100;&#1082;&#1080;%20&#1057;&#1086;&#1074;&#1080;%20-%20&#1057;&#1074;&#1110;&#1090;&#1083;&#1086;&#1092;&#1086;&#1088;&#1080;%20&#1110;%20&#1087;&#1077;&#1088;&#1077;&#1093;&#1088;&#1077;&#1089;&#1090;&#1103;%20(&#1059;&#1088;&#1086;&#1082;&#1080;%20&#1090;&#1077;&#1090;&#1091;&#1096;&#1082;&#1080;%20&#1057;&#1086;&#1074;&#1099;)%20&#1089;&#1077;&#1088;&#1080;&#1103;%206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тон\Desktop\Новая папка (2)\images-171.jpeg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419872" y="260648"/>
            <a:ext cx="5292080" cy="6264696"/>
          </a:xfrm>
          <a:prstGeom prst="rect">
            <a:avLst/>
          </a:prstGeom>
          <a:noFill/>
        </p:spPr>
      </p:pic>
      <p:pic>
        <p:nvPicPr>
          <p:cNvPr id="10242" name="Picture 2" descr="C:\Users\Антон\Desktop\Новая папка (2)\images.jpe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179512" y="0"/>
            <a:ext cx="5112568" cy="64533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тон\Desktop\Новая папка (2)\images-55.jpe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0" y="0"/>
            <a:ext cx="9059441" cy="6858000"/>
          </a:xfrm>
          <a:prstGeom prst="rect">
            <a:avLst/>
          </a:prstGeom>
          <a:noFill/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0" y="5993904"/>
            <a:ext cx="6912768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Що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означає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цей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дорожній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знак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тон\Desktop\Новая папка (2)\images-132.jpe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03856" cy="6858000"/>
          </a:xfrm>
          <a:prstGeom prst="rect">
            <a:avLst/>
          </a:prstGeom>
          <a:noFill/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0" y="5993904"/>
            <a:ext cx="6912768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Назвіть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елементи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вулиці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тон\Desktop\Новая папка (2)\images-201.jpe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048384" cy="6858000"/>
          </a:xfrm>
          <a:prstGeom prst="rect">
            <a:avLst/>
          </a:prstGeom>
          <a:noFill/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231232" y="5993904"/>
            <a:ext cx="6912768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Як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називається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ділянка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проїзної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частини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</a:p>
          <a:p>
            <a:pPr algn="ctr" rtl="0"/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ризначеної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для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руху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пішоходів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619672" y="836712"/>
            <a:ext cx="6399182" cy="508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59632" y="5229200"/>
            <a:ext cx="74888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619672" y="5373216"/>
            <a:ext cx="6984776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БЕЗПЕКИ НА ДОРОЗІ</a:t>
            </a:r>
            <a:endParaRPr lang="uk-UA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332656"/>
            <a:ext cx="5832648" cy="986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FFFF00"/>
                </a:solidFill>
              </a:rPr>
              <a:t>В ГОСТЯХ У ТІТОНЬКИ СОВИ</a:t>
            </a:r>
            <a:endParaRPr lang="uk-UA" sz="2800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>
            <a:hlinkClick r:id="rId2" action="ppaction://hlinkfile"/>
          </p:cNvPr>
          <p:cNvSpPr/>
          <p:nvPr/>
        </p:nvSpPr>
        <p:spPr>
          <a:xfrm>
            <a:off x="395536" y="6309320"/>
            <a:ext cx="432048" cy="338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251520" y="188640"/>
            <a:ext cx="8712968" cy="2088232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0"/>
            <a:r>
              <a:rPr lang="uk-UA" sz="3600" kern="10" spc="0" dirty="0" err="1" smtClean="0">
                <a:ln w="571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 Black"/>
              </a:rPr>
              <a:t>ПравДорРух</a:t>
            </a:r>
            <a:endParaRPr lang="uk-UA" sz="3600" kern="10" spc="0" dirty="0">
              <a:ln w="57150">
                <a:solidFill>
                  <a:schemeClr val="tx1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492896"/>
            <a:ext cx="5760640" cy="33843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266" name="Picture 2" descr="C:\Users\Антон\Desktop\Новая папка (2)\images-113.jpeg"/>
          <p:cNvPicPr>
            <a:picLocks noChangeAspect="1" noChangeArrowheads="1"/>
          </p:cNvPicPr>
          <p:nvPr/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5436096" y="2886691"/>
            <a:ext cx="3491880" cy="3801045"/>
          </a:xfrm>
          <a:prstGeom prst="ellipse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827584" y="2564904"/>
            <a:ext cx="4752528" cy="31683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kern="10" spc="0" dirty="0" smtClean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Arial Black"/>
              </a:rPr>
              <a:t>ПРАВИЛА</a:t>
            </a:r>
          </a:p>
          <a:p>
            <a:pPr algn="ctr" rtl="0"/>
            <a:r>
              <a:rPr lang="uk-UA" sz="3600" kern="10" dirty="0" smtClean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rPr>
              <a:t>ДОРОЖНЬОГО</a:t>
            </a:r>
          </a:p>
          <a:p>
            <a:pPr algn="ctr" rtl="0"/>
            <a:r>
              <a:rPr lang="uk-UA" sz="3600" kern="10" spc="0" dirty="0" smtClean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Arial Black"/>
              </a:rPr>
              <a:t>РУХУ</a:t>
            </a:r>
            <a:endParaRPr lang="uk-UA" sz="3600" kern="10" spc="0" dirty="0">
              <a:ln w="38100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755576" y="0"/>
            <a:ext cx="75608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нтон\Desktop\Новая папка (2)\images-2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2160240" cy="3284984"/>
          </a:xfrm>
          <a:prstGeom prst="rect">
            <a:avLst/>
          </a:prstGeom>
          <a:noFill/>
        </p:spPr>
      </p:pic>
      <p:pic>
        <p:nvPicPr>
          <p:cNvPr id="13315" name="Picture 3" descr="C:\Users\Антон\Desktop\Новая папка (2)\images-19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553744"/>
            <a:ext cx="4368191" cy="2304256"/>
          </a:xfrm>
          <a:prstGeom prst="rect">
            <a:avLst/>
          </a:prstGeom>
          <a:noFill/>
        </p:spPr>
      </p:pic>
      <p:pic>
        <p:nvPicPr>
          <p:cNvPr id="13316" name="Picture 4" descr="C:\Users\Антон\Desktop\Новая папка (2)\images-28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0"/>
            <a:ext cx="4464496" cy="2818015"/>
          </a:xfrm>
          <a:prstGeom prst="rect">
            <a:avLst/>
          </a:prstGeom>
          <a:noFill/>
        </p:spPr>
      </p:pic>
      <p:pic>
        <p:nvPicPr>
          <p:cNvPr id="13317" name="Picture 5" descr="C:\Users\Антон\Desktop\Новая папка (2)\images-10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12976"/>
            <a:ext cx="3655263" cy="2952328"/>
          </a:xfrm>
          <a:prstGeom prst="rect">
            <a:avLst/>
          </a:prstGeom>
          <a:noFill/>
        </p:spPr>
      </p:pic>
      <p:pic>
        <p:nvPicPr>
          <p:cNvPr id="13318" name="Picture 6" descr="C:\Users\Антон\Desktop\Новая папка (2)\images-83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636912"/>
            <a:ext cx="2143125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нтон\Desktop\Новая папка (2)\images-238.jpe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48611" y="0"/>
            <a:ext cx="9192611" cy="6858000"/>
          </a:xfrm>
          <a:prstGeom prst="rect">
            <a:avLst/>
          </a:prstGeom>
          <a:noFill/>
        </p:spPr>
      </p:pic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5580112" y="260648"/>
            <a:ext cx="3563888" cy="20162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Чому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не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можна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</a:t>
            </a: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гратися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поблизу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дороги  </a:t>
            </a:r>
          </a:p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чи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на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дорозі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нтон\Desktop\Новая папка (2)\images-214.jpe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7236296" cy="6774007"/>
          </a:xfrm>
          <a:prstGeom prst="rect">
            <a:avLst/>
          </a:prstGeom>
          <a:noFill/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5292080" y="3573016"/>
            <a:ext cx="3563888" cy="2016224"/>
          </a:xfrm>
          <a:prstGeom prst="rect">
            <a:avLst/>
          </a:prstGeom>
          <a:solidFill>
            <a:schemeClr val="bg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Чому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не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можна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</a:t>
            </a:r>
          </a:p>
          <a:p>
            <a:pPr algn="ctr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перебігати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дорогу </a:t>
            </a:r>
          </a:p>
          <a:p>
            <a:pPr algn="ctr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перед транспортом?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Антон\Desktop\Новая папка (2)\images-148.jpe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79512" y="0"/>
            <a:ext cx="6012160" cy="6669360"/>
          </a:xfrm>
          <a:prstGeom prst="rect">
            <a:avLst/>
          </a:prstGeom>
          <a:noFill/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5580112" y="4509120"/>
            <a:ext cx="3563888" cy="20162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Як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ви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оцінюєте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 rtl="0"/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поведінку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хлопчиків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нтон\Desktop\Новая папка (2)\images-227.jpe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259632" y="0"/>
            <a:ext cx="6911700" cy="5157192"/>
          </a:xfrm>
          <a:prstGeom prst="rect">
            <a:avLst/>
          </a:prstGeom>
          <a:noFill/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648" y="5517232"/>
            <a:ext cx="6912768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Чи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правильно  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переходять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дорогу   хлопчики?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тон\Desktop\Новая папка (2)\images-18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661686" cy="5877272"/>
          </a:xfrm>
          <a:prstGeom prst="rect">
            <a:avLst/>
          </a:prstGeom>
          <a:noFill/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259632" y="0"/>
            <a:ext cx="6912768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Що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порушує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дівчинка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uk-UA" sz="36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351</TotalTime>
  <Words>69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Windows User</cp:lastModifiedBy>
  <cp:revision>36</cp:revision>
  <dcterms:created xsi:type="dcterms:W3CDTF">2015-11-09T18:04:10Z</dcterms:created>
  <dcterms:modified xsi:type="dcterms:W3CDTF">2015-11-12T17:54:36Z</dcterms:modified>
</cp:coreProperties>
</file>